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slideLayout" Target="../slideLayouts/slideLayout7.xml"/><Relationship Id="rId7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slideLayout" Target="../slideLayouts/slideLayout8.xml"/><Relationship Id="rId5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704136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spc="-134" kern="0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Команда 37 МФТИ Сбер: Оценка Технологического Риска ETL/DWH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170634"/>
            <a:ext cx="7556421" cy="43548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Наша команда разрабатывала алгоритм для оценки технологического риска внедрения релизов программного обеспечения, предназначенного для процедур ETL (извлечения, преобразования и загрузки данных) и расчетов на витринах хранилища данных (DWH). Алгоритм будет учитывать риски, связанные с качеством данных, производительностью системы, безопасностью и стабильностью работы. Программа будет анализировать логи ETL-процессов, метрики производительности DWH, а также информацию о дефектах и инцидентах. Цель – минимизировать технологические риски и обеспечить бесперебойную работу системы трансформации и обработки данных.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39960"/>
            <a:ext cx="629435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spc="-134" kern="0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Задача и актуальность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Проблема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396859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Риски внедрения новых релизов ПО могут привести к ухудшению качества данных, сбоям в бизнес-процессах и простою систем.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Целевая аудитория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99521" y="4396859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Команды DevOps, аналитики данных, разработчики хранилищ.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727847"/>
            <a:ext cx="774358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spc="-134" kern="0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Функционал и возможности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03193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80599" y="5116949"/>
            <a:ext cx="136565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spc="-80" kern="0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5031938"/>
            <a:ext cx="318337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Сравнение веток в DVC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906" y="5522357"/>
            <a:ext cx="3459242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Программа сравнивает текущую ветку с заданной веткой в системе версионирования данных (DVC).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216962" y="503193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5370076" y="5116949"/>
            <a:ext cx="20407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spc="-80" kern="0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954078" y="5031938"/>
            <a:ext cx="3459242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Расчет метрик качества данных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954078" y="5876687"/>
            <a:ext cx="345924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Программа рассчитывает метрики качества данных и анализирует их изменения.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9640133" y="503193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9790509" y="5116949"/>
            <a:ext cx="209431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spc="-80" kern="0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0377249" y="5031938"/>
            <a:ext cx="3459242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Оценка рисков для бизнес-процессов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0377249" y="5876687"/>
            <a:ext cx="3459242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Программа оценивает риски для бизнес-процессов на основе метрик качества данных.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44410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spc="-134" kern="0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Текущий прогресс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1118711" y="2493050"/>
            <a:ext cx="30480" cy="4292322"/>
          </a:xfrm>
          <a:prstGeom prst="roundRect">
            <a:avLst>
              <a:gd name="adj" fmla="val 312558"/>
            </a:avLst>
          </a:prstGeom>
          <a:solidFill>
            <a:srgbClr val="2A1999"/>
          </a:solidFill>
          <a:ln/>
        </p:spPr>
      </p:sp>
      <p:sp>
        <p:nvSpPr>
          <p:cNvPr id="5" name="Shape 2"/>
          <p:cNvSpPr/>
          <p:nvPr/>
        </p:nvSpPr>
        <p:spPr>
          <a:xfrm>
            <a:off x="1358622" y="2988112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2A1999"/>
          </a:solidFill>
          <a:ln/>
        </p:spPr>
      </p:sp>
      <p:sp>
        <p:nvSpPr>
          <p:cNvPr id="6" name="Shape 3"/>
          <p:cNvSpPr/>
          <p:nvPr/>
        </p:nvSpPr>
        <p:spPr>
          <a:xfrm>
            <a:off x="878800" y="2748201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1065609" y="2833211"/>
            <a:ext cx="136565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spc="-80" kern="0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2381488" y="27198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Реализовано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2381488" y="3210282"/>
            <a:ext cx="596872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Сравнение веток в DVC, анализ данных и расчет метрик качества.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1358622" y="4884777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2A1999"/>
          </a:solidFill>
          <a:ln/>
        </p:spPr>
      </p:sp>
      <p:sp>
        <p:nvSpPr>
          <p:cNvPr id="11" name="Shape 8"/>
          <p:cNvSpPr/>
          <p:nvPr/>
        </p:nvSpPr>
        <p:spPr>
          <a:xfrm>
            <a:off x="878800" y="464486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1031915" y="4729877"/>
            <a:ext cx="20407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spc="-80" kern="0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</a:t>
            </a:r>
            <a:endParaRPr lang="en-US" sz="2650" dirty="0"/>
          </a:p>
        </p:txBody>
      </p:sp>
      <p:sp>
        <p:nvSpPr>
          <p:cNvPr id="13" name="Text 10"/>
          <p:cNvSpPr/>
          <p:nvPr/>
        </p:nvSpPr>
        <p:spPr>
          <a:xfrm>
            <a:off x="2381488" y="4616529"/>
            <a:ext cx="319420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В процессе разработки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2381488" y="5106948"/>
            <a:ext cx="5968722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Улучшение метрик сравнения, интеграция метрик качества данных в оценку рисков, оценка рисков для бизнес-процессов, тестирование и валидация алгоритма.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97322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spc="-134" kern="0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Технологии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022163"/>
            <a:ext cx="3664863" cy="1685092"/>
          </a:xfrm>
          <a:prstGeom prst="roundRect">
            <a:avLst>
              <a:gd name="adj" fmla="val 5654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14624" y="325659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DVC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14624" y="3747016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Управление данными и их версиями.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3022163"/>
            <a:ext cx="3664863" cy="1685092"/>
          </a:xfrm>
          <a:prstGeom prst="roundRect">
            <a:avLst>
              <a:gd name="adj" fmla="val 5654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406301" y="325659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Python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406301" y="3747016"/>
            <a:ext cx="31959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Основной язык разработки.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4934069"/>
            <a:ext cx="7556421" cy="1322189"/>
          </a:xfrm>
          <a:prstGeom prst="roundRect">
            <a:avLst>
              <a:gd name="adj" fmla="val 7205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514624" y="5168503"/>
            <a:ext cx="362176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Метрики качества данных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14624" y="5658922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Для объективной оценки изменений.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058585"/>
            <a:ext cx="647700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spc="-134" kern="0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Состав команды и роли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190" y="2107525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80190" y="29013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Никита Ломов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6280190" y="3391733"/>
            <a:ext cx="36080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Team Lead: координация проекта, управление задачами.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8421" y="2107525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0228421" y="29013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Андрей Гриценко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10228421" y="3391733"/>
            <a:ext cx="3608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Разработчик: реализация обработки данных в DVC.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4797981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280190" y="559177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Анастасия Токарева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6280190" y="6082189"/>
            <a:ext cx="36080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Аналитик: разработка алгоритма оценки рисков изменения качества данных.</a:t>
            </a:r>
            <a:endParaRPr lang="en-US" sz="17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28421" y="4797981"/>
            <a:ext cx="566976" cy="566976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0228421" y="5591770"/>
            <a:ext cx="288548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Владимир Ульзутуев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10228421" y="6082189"/>
            <a:ext cx="3608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Аналитик: разработка алгоритма оценки бизнес-рисков.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7214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spc="-134" kern="0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Дорожная карта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78348" y="2134553"/>
            <a:ext cx="2152055" cy="166985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997523" y="2959179"/>
            <a:ext cx="113705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50"/>
              </a:lnSpc>
              <a:buNone/>
            </a:pPr>
            <a:r>
              <a:rPr lang="en-US" sz="2200" b="1" spc="-67" kern="0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5357217" y="2361367"/>
            <a:ext cx="319551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Краткосрочные задачи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5357217" y="2851785"/>
            <a:ext cx="825257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Добавление новых метрик сравнения, определение поддерживаемых типов файлов.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187077" y="3817501"/>
            <a:ext cx="8592860" cy="15240"/>
          </a:xfrm>
          <a:prstGeom prst="roundRect">
            <a:avLst>
              <a:gd name="adj" fmla="val 625116"/>
            </a:avLst>
          </a:prstGeom>
          <a:solidFill>
            <a:srgbClr val="2A1999"/>
          </a:solidFill>
          <a:ln/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2381" y="3861078"/>
            <a:ext cx="4304109" cy="1669852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969306" y="4469249"/>
            <a:ext cx="1700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50"/>
              </a:lnSpc>
              <a:buNone/>
            </a:pPr>
            <a:r>
              <a:rPr lang="en-US" sz="2200" b="1" spc="-67" kern="0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6433304" y="4087892"/>
            <a:ext cx="325576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Среднесрочные задачи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6433304" y="4578310"/>
            <a:ext cx="717649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Интеграция метрик качества данных, разработка модели оценки бизнес-рисков.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6263164" y="5544026"/>
            <a:ext cx="7516773" cy="15240"/>
          </a:xfrm>
          <a:prstGeom prst="roundRect">
            <a:avLst>
              <a:gd name="adj" fmla="val 625116"/>
            </a:avLst>
          </a:prstGeom>
          <a:solidFill>
            <a:srgbClr val="2A1999"/>
          </a:solidFill>
          <a:ln/>
        </p:spPr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294" y="5587603"/>
            <a:ext cx="6456164" cy="1669852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967043" y="6195774"/>
            <a:ext cx="174427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50"/>
              </a:lnSpc>
              <a:buNone/>
            </a:pPr>
            <a:r>
              <a:rPr lang="en-US" sz="2200" b="1" spc="-67" kern="0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</a:t>
            </a:r>
            <a:endParaRPr lang="en-US" sz="2200" dirty="0"/>
          </a:p>
        </p:txBody>
      </p:sp>
      <p:sp>
        <p:nvSpPr>
          <p:cNvPr id="15" name="Text 10"/>
          <p:cNvSpPr/>
          <p:nvPr/>
        </p:nvSpPr>
        <p:spPr>
          <a:xfrm>
            <a:off x="7509272" y="5814417"/>
            <a:ext cx="306109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Долгосрочные задачи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7509272" y="6304836"/>
            <a:ext cx="610052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Тестирование и валидация алгоритма, полноценная документация для команды пользователей.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148001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spc="-134" kern="0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Актуальное состояние и ожидаемый результат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019068"/>
            <a:ext cx="3608070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b="1" spc="-177" kern="0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</a:t>
            </a:r>
            <a:endParaRPr lang="en-US" sz="5850" dirty="0"/>
          </a:p>
        </p:txBody>
      </p:sp>
      <p:sp>
        <p:nvSpPr>
          <p:cNvPr id="5" name="Text 2"/>
          <p:cNvSpPr/>
          <p:nvPr/>
        </p:nvSpPr>
        <p:spPr>
          <a:xfrm>
            <a:off x="6666548" y="40508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Готовность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280190" y="4541282"/>
            <a:ext cx="3608070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Проект готов к демонстрации ключевых функций. Основные метрики реализованы и готовы к интеграции в алгоритм оценки рисков.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10228421" y="3019068"/>
            <a:ext cx="360818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b="1" spc="-177" kern="0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</a:t>
            </a:r>
            <a:endParaRPr lang="en-US" sz="5850" dirty="0"/>
          </a:p>
        </p:txBody>
      </p:sp>
      <p:sp>
        <p:nvSpPr>
          <p:cNvPr id="8" name="Text 5"/>
          <p:cNvSpPr/>
          <p:nvPr/>
        </p:nvSpPr>
        <p:spPr>
          <a:xfrm>
            <a:off x="10614898" y="40508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Преимущества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228421" y="4541282"/>
            <a:ext cx="3608189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Повышение прозрачности и предсказуемости внедрений релизов ПО, снижение рисков простоев и ухудшения качества данных, ускорение анализа релизных изменений для DevOps-команд.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2024-12-18T21:37:31Z</dcterms:created>
  <dcterms:modified xsi:type="dcterms:W3CDTF">2024-12-18T21:37:31Z</dcterms:modified>
</cp:coreProperties>
</file>